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20" y="-2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8A503D5-4512-43F4-9F73-11BD51CE10BB}"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8A503D5-4512-43F4-9F73-11BD51CE10BB}"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8A503D5-4512-43F4-9F73-11BD51CE10BB}"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8A503D5-4512-43F4-9F73-11BD51CE10BB}"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A503D5-4512-43F4-9F73-11BD51CE10BB}"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8A503D5-4512-43F4-9F73-11BD51CE10BB}" type="datetimeFigureOut">
              <a:rPr lang="en-US" smtClean="0"/>
              <a:pPr/>
              <a:t>8/26/2010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8A503D5-4512-43F4-9F73-11BD51CE10BB}" type="datetimeFigureOut">
              <a:rPr lang="en-US" smtClean="0"/>
              <a:pPr/>
              <a:t>8/26/2010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8A503D5-4512-43F4-9F73-11BD51CE10BB}" type="datetimeFigureOut">
              <a:rPr lang="en-US" smtClean="0"/>
              <a:pPr/>
              <a:t>8/26/2010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A503D5-4512-43F4-9F73-11BD51CE10BB}" type="datetimeFigureOut">
              <a:rPr lang="en-US" smtClean="0"/>
              <a:pPr/>
              <a:t>8/26/2010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A503D5-4512-43F4-9F73-11BD51CE10BB}" type="datetimeFigureOut">
              <a:rPr lang="en-US" smtClean="0"/>
              <a:pPr/>
              <a:t>8/26/2010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A503D5-4512-43F4-9F73-11BD51CE10BB}" type="datetimeFigureOut">
              <a:rPr lang="en-US" smtClean="0"/>
              <a:pPr/>
              <a:t>8/26/2010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FDD59EF-CD95-48AA-B3B8-6743665CFF4A}"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A503D5-4512-43F4-9F73-11BD51CE10BB}" type="datetimeFigureOut">
              <a:rPr lang="en-US" smtClean="0"/>
              <a:pPr/>
              <a:t>8/26/2010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DD59EF-CD95-48AA-B3B8-6743665CFF4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12.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13.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14.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1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1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1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2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2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2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2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2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2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2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2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4.wmf"/></Relationships>
</file>

<file path=ppt/slides/_rels/slide2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2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3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3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3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3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wmf"/></Relationships>
</file>

<file path=ppt/slides/_rels/slide3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9.wmf"/><Relationship Id="rId5" Type="http://schemas.openxmlformats.org/officeDocument/2006/relationships/image" Target="../media/image8.png"/><Relationship Id="rId4" Type="http://schemas.openxmlformats.org/officeDocument/2006/relationships/image" Target="../media/image4.wmf"/></Relationships>
</file>

<file path=ppt/slides/_rels/slide3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9.wmf"/><Relationship Id="rId5" Type="http://schemas.openxmlformats.org/officeDocument/2006/relationships/image" Target="../media/image8.png"/><Relationship Id="rId4" Type="http://schemas.openxmlformats.org/officeDocument/2006/relationships/image" Target="../media/image4.wmf"/></Relationships>
</file>

<file path=ppt/slides/_rels/slide3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9.wmf"/><Relationship Id="rId5" Type="http://schemas.openxmlformats.org/officeDocument/2006/relationships/image" Target="../media/image8.png"/><Relationship Id="rId4" Type="http://schemas.openxmlformats.org/officeDocument/2006/relationships/image" Target="../media/image4.wmf"/></Relationships>
</file>

<file path=ppt/slides/_rels/slide3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9.wmf"/><Relationship Id="rId5" Type="http://schemas.openxmlformats.org/officeDocument/2006/relationships/image" Target="../media/image8.png"/><Relationship Id="rId4" Type="http://schemas.openxmlformats.org/officeDocument/2006/relationships/image" Target="../media/image4.wmf"/></Relationships>
</file>

<file path=ppt/slides/_rels/slide38.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10.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9.wmf"/><Relationship Id="rId5" Type="http://schemas.openxmlformats.org/officeDocument/2006/relationships/image" Target="../media/image8.png"/><Relationship Id="rId4" Type="http://schemas.openxmlformats.org/officeDocument/2006/relationships/image" Target="../media/image4.wmf"/></Relationships>
</file>

<file path=ppt/slides/_rels/slide39.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10.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9.wmf"/><Relationship Id="rId5" Type="http://schemas.openxmlformats.org/officeDocument/2006/relationships/image" Target="../media/image8.png"/><Relationship Id="rId4" Type="http://schemas.openxmlformats.org/officeDocument/2006/relationships/image" Target="../media/image4.wmf"/></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40.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10.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9.wmf"/><Relationship Id="rId5" Type="http://schemas.openxmlformats.org/officeDocument/2006/relationships/image" Target="../media/image8.png"/><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anamation</a:t>
            </a:r>
            <a:endParaRPr lang="en-AU" dirty="0"/>
          </a:p>
        </p:txBody>
      </p:sp>
      <p:sp>
        <p:nvSpPr>
          <p:cNvPr id="3" name="Subtitle 2"/>
          <p:cNvSpPr>
            <a:spLocks noGrp="1"/>
          </p:cNvSpPr>
          <p:nvPr>
            <p:ph type="subTitle" idx="1"/>
          </p:nvPr>
        </p:nvSpPr>
        <p:spPr/>
        <p:txBody>
          <a:bodyPr/>
          <a:lstStyle/>
          <a:p>
            <a:endParaRPr lang="en-AU" dirty="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714412" y="1928802"/>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6572264" y="1857364"/>
            <a:ext cx="1806854" cy="1343254"/>
          </a:xfrm>
          <a:prstGeom prst="rect">
            <a:avLst/>
          </a:prstGeom>
          <a:noFill/>
        </p:spPr>
      </p:pic>
      <p:pic>
        <p:nvPicPr>
          <p:cNvPr id="1029" name="Picture 5" descr="D:\Users\room17\AppData\Local\Microsoft\Windows\Temporary Internet Files\Content.IE5\IYSQ70SQ\MC900335196[1].wmf"/>
          <p:cNvPicPr>
            <a:picLocks noChangeAspect="1" noChangeArrowheads="1"/>
          </p:cNvPicPr>
          <p:nvPr/>
        </p:nvPicPr>
        <p:blipFill>
          <a:blip r:embed="rId4" cstate="print"/>
          <a:srcRect/>
          <a:stretch>
            <a:fillRect/>
          </a:stretch>
        </p:blipFill>
        <p:spPr bwMode="auto">
          <a:xfrm>
            <a:off x="0" y="5500702"/>
            <a:ext cx="1826057" cy="1471270"/>
          </a:xfrm>
          <a:prstGeom prst="rect">
            <a:avLst/>
          </a:prstGeom>
          <a:noFill/>
        </p:spPr>
      </p:pic>
      <p:pic>
        <p:nvPicPr>
          <p:cNvPr id="1030" name="Picture 6" descr="D:\Users\room17\AppData\Local\Microsoft\Windows\Temporary Internet Files\Content.IE5\IYSQ70SQ\MC900335196[1].wmf"/>
          <p:cNvPicPr>
            <a:picLocks noChangeAspect="1" noChangeArrowheads="1"/>
          </p:cNvPicPr>
          <p:nvPr/>
        </p:nvPicPr>
        <p:blipFill>
          <a:blip r:embed="rId4" cstate="print"/>
          <a:srcRect/>
          <a:stretch>
            <a:fillRect/>
          </a:stretch>
        </p:blipFill>
        <p:spPr bwMode="auto">
          <a:xfrm>
            <a:off x="7317943" y="5386730"/>
            <a:ext cx="1826057" cy="147127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47500" lnSpcReduction="20000"/>
          </a:bodyPr>
          <a:lstStyle/>
          <a:p>
            <a:r>
              <a:rPr lang="en-AU" dirty="0" smtClean="0">
                <a:solidFill>
                  <a:schemeClr val="bg2">
                    <a:lumMod val="10000"/>
                  </a:schemeClr>
                </a:solidFill>
              </a:rPr>
              <a:t>Jellyfish can be poisonous. They can come in any shape or size. You can see right through them. If they sting you </a:t>
            </a:r>
            <a:r>
              <a:rPr lang="en-AU" dirty="0" err="1" smtClean="0">
                <a:solidFill>
                  <a:schemeClr val="bg2">
                    <a:lumMod val="10000"/>
                  </a:schemeClr>
                </a:solidFill>
              </a:rPr>
              <a:t>you</a:t>
            </a:r>
            <a:r>
              <a:rPr lang="en-AU" dirty="0" smtClean="0">
                <a:solidFill>
                  <a:schemeClr val="bg2">
                    <a:lumMod val="10000"/>
                  </a:schemeClr>
                </a:solidFill>
              </a:rPr>
              <a:t> could </a:t>
            </a:r>
            <a:r>
              <a:rPr lang="en-AU" dirty="0" smtClean="0">
                <a:solidFill>
                  <a:schemeClr val="bg2">
                    <a:lumMod val="10000"/>
                  </a:schemeClr>
                </a:solidFill>
              </a:rPr>
              <a:t>get badly hurt and you might go to hospital. There called Jellyfish because they are very wobbly and don’t have a backspin. The Jellyfish is pink and allot of different colures. All Jellyfish are very fierce. Some of them can grow up to 40 meters long. Some Jellyfish can light up in different colures and grow up to 120 feet longer than a train. All Jellyfish have allot of stinger cells in their tails.</a:t>
            </a:r>
            <a:endParaRPr lang="en-AU" dirty="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642910" y="1785926"/>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5572132" y="1214422"/>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857224"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143372" y="571480"/>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a:off x="500034" y="-142900"/>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20105765">
            <a:off x="7269152" y="348408"/>
            <a:ext cx="1810512" cy="7053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0000" lnSpcReduction="20000"/>
          </a:bodyPr>
          <a:lstStyle/>
          <a:p>
            <a:r>
              <a:rPr lang="en-AU" dirty="0" smtClean="0">
                <a:solidFill>
                  <a:schemeClr val="bg2">
                    <a:lumMod val="10000"/>
                  </a:schemeClr>
                </a:solidFill>
              </a:rPr>
              <a:t> </a:t>
            </a:r>
          </a:p>
          <a:p>
            <a:r>
              <a:rPr lang="en-AU" dirty="0" smtClean="0">
                <a:solidFill>
                  <a:schemeClr val="bg2">
                    <a:lumMod val="10000"/>
                  </a:schemeClr>
                </a:solidFill>
              </a:rPr>
              <a:t>Some Jellyfish live at the bottom of the sea. Jellyfish love cold water. Some Jellyfish are found in salt water and some are found in fresh water. There are 200 species of Jellyfish. All Jellyfish don’t have brains.</a:t>
            </a:r>
          </a:p>
          <a:p>
            <a:endParaRPr lang="en-AU" dirty="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142844" y="1571612"/>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5286380" y="1357298"/>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857224"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214810" y="0"/>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rot="2168681">
            <a:off x="0" y="285728"/>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20105765">
            <a:off x="6922351" y="634136"/>
            <a:ext cx="1810512" cy="7053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0000" lnSpcReduction="20000"/>
          </a:bodyPr>
          <a:lstStyle/>
          <a:p>
            <a:r>
              <a:rPr lang="en-AU" dirty="0" smtClean="0">
                <a:solidFill>
                  <a:schemeClr val="bg2">
                    <a:lumMod val="10000"/>
                  </a:schemeClr>
                </a:solidFill>
              </a:rPr>
              <a:t> </a:t>
            </a:r>
          </a:p>
          <a:p>
            <a:r>
              <a:rPr lang="en-AU" dirty="0" smtClean="0">
                <a:solidFill>
                  <a:schemeClr val="bg2">
                    <a:lumMod val="10000"/>
                  </a:schemeClr>
                </a:solidFill>
              </a:rPr>
              <a:t>Some Jellyfish live at the bottom of the sea. Jellyfish love cold water. Some Jellyfish are found in salt water and some are found in fresh water. There are 200 species of Jellyfish. All Jellyfish don’t have brains.</a:t>
            </a:r>
          </a:p>
          <a:p>
            <a:endParaRPr lang="en-AU" dirty="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357158" y="1571612"/>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4643438" y="1428736"/>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1000100"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286248" y="-285776"/>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rot="2168681">
            <a:off x="101492" y="443221"/>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20105765">
            <a:off x="6636600" y="777012"/>
            <a:ext cx="1810512" cy="7053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0000" lnSpcReduction="20000"/>
          </a:bodyPr>
          <a:lstStyle/>
          <a:p>
            <a:r>
              <a:rPr lang="en-AU" dirty="0" smtClean="0">
                <a:solidFill>
                  <a:schemeClr val="bg2">
                    <a:lumMod val="10000"/>
                  </a:schemeClr>
                </a:solidFill>
              </a:rPr>
              <a:t> </a:t>
            </a:r>
          </a:p>
          <a:p>
            <a:r>
              <a:rPr lang="en-AU" dirty="0" smtClean="0">
                <a:solidFill>
                  <a:schemeClr val="bg2">
                    <a:lumMod val="10000"/>
                  </a:schemeClr>
                </a:solidFill>
              </a:rPr>
              <a:t>Some Jellyfish live at the bottom of the sea. Jellyfish love cold water. Some Jellyfish are found in salt water and some are found in fresh water. There are 200 species of Jellyfish. All Jellyfish don’t have brains.</a:t>
            </a:r>
          </a:p>
          <a:p>
            <a:endParaRPr lang="en-AU" dirty="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500034" y="1571612"/>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4143372" y="1571612"/>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1000100"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286248" y="-500090"/>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rot="10800000">
            <a:off x="101492" y="443221"/>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20105765">
            <a:off x="6350847" y="1134202"/>
            <a:ext cx="1810512" cy="7053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0000" lnSpcReduction="20000"/>
          </a:bodyPr>
          <a:lstStyle/>
          <a:p>
            <a:r>
              <a:rPr lang="en-AU" dirty="0" smtClean="0">
                <a:solidFill>
                  <a:schemeClr val="bg2">
                    <a:lumMod val="10000"/>
                  </a:schemeClr>
                </a:solidFill>
              </a:rPr>
              <a:t> </a:t>
            </a:r>
          </a:p>
          <a:p>
            <a:r>
              <a:rPr lang="en-AU" dirty="0" smtClean="0">
                <a:solidFill>
                  <a:schemeClr val="bg2">
                    <a:lumMod val="10000"/>
                  </a:schemeClr>
                </a:solidFill>
              </a:rPr>
              <a:t>Some Jellyfish live at the bottom of the sea. Jellyfish love cold water. Some Jellyfish are found in salt water and some are found in fresh water. There are 200 species of Jellyfish. All Jellyfish don’t have brains.</a:t>
            </a:r>
          </a:p>
          <a:p>
            <a:endParaRPr lang="en-AU" dirty="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642910" y="1500174"/>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3929058" y="1428736"/>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1571604"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286248" y="-642966"/>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rot="10800000">
            <a:off x="0" y="571480"/>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20105765">
            <a:off x="5922220" y="1491392"/>
            <a:ext cx="1810512" cy="7053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55000" lnSpcReduction="20000"/>
          </a:bodyPr>
          <a:lstStyle/>
          <a:p>
            <a:r>
              <a:rPr lang="en-AU" dirty="0" smtClean="0">
                <a:solidFill>
                  <a:schemeClr val="bg2">
                    <a:lumMod val="10000"/>
                  </a:schemeClr>
                </a:solidFill>
              </a:rPr>
              <a:t> </a:t>
            </a:r>
            <a:r>
              <a:rPr lang="en-AU" dirty="0" smtClean="0"/>
              <a:t> </a:t>
            </a:r>
            <a:endParaRPr lang="en-AU" dirty="0" smtClean="0">
              <a:solidFill>
                <a:schemeClr val="bg2">
                  <a:lumMod val="10000"/>
                </a:schemeClr>
              </a:solidFill>
            </a:endParaRPr>
          </a:p>
          <a:p>
            <a:r>
              <a:rPr lang="en-AU" dirty="0" smtClean="0">
                <a:solidFill>
                  <a:schemeClr val="bg2">
                    <a:lumMod val="10000"/>
                  </a:schemeClr>
                </a:solidFill>
              </a:rPr>
              <a:t>When the Jellyfish moves they push their body’s in and then out because they have a body like eh en you push your umbrella. Its like when you push your umbrella up and pull your umbrella it down. Then the Jellyfish shots up like a rocket.</a:t>
            </a:r>
          </a:p>
          <a:p>
            <a:r>
              <a:rPr lang="en-AU" dirty="0" smtClean="0"/>
              <a:t> </a:t>
            </a:r>
          </a:p>
          <a:p>
            <a:endParaRPr lang="en-AU" dirty="0" smtClean="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1142976" y="1428736"/>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3714744" y="1357298"/>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1571604" y="5319979"/>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5636467" y="1705706"/>
            <a:ext cx="1810512" cy="70535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55000" lnSpcReduction="20000"/>
          </a:bodyPr>
          <a:lstStyle/>
          <a:p>
            <a:r>
              <a:rPr lang="en-AU" dirty="0" smtClean="0">
                <a:solidFill>
                  <a:schemeClr val="bg2">
                    <a:lumMod val="10000"/>
                  </a:schemeClr>
                </a:solidFill>
              </a:rPr>
              <a:t> </a:t>
            </a:r>
            <a:r>
              <a:rPr lang="en-AU" dirty="0" smtClean="0"/>
              <a:t> </a:t>
            </a:r>
            <a:endParaRPr lang="en-AU" dirty="0" smtClean="0">
              <a:solidFill>
                <a:schemeClr val="bg2">
                  <a:lumMod val="10000"/>
                </a:schemeClr>
              </a:solidFill>
            </a:endParaRPr>
          </a:p>
          <a:p>
            <a:r>
              <a:rPr lang="en-AU" dirty="0" smtClean="0">
                <a:solidFill>
                  <a:schemeClr val="bg2">
                    <a:lumMod val="10000"/>
                  </a:schemeClr>
                </a:solidFill>
              </a:rPr>
              <a:t>When the Jellyfish moves they push their body’s in and then out because they have a body like eh en you push your umbrella. Its like when you push your umbrella up and pull your umbrella it down. Then the Jellyfish shots up like a rocket.</a:t>
            </a:r>
          </a:p>
          <a:p>
            <a:r>
              <a:rPr lang="en-AU" dirty="0" smtClean="0"/>
              <a:t> </a:t>
            </a:r>
          </a:p>
          <a:p>
            <a:endParaRPr lang="en-AU" dirty="0" smtClean="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1285852" y="1071546"/>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3714744" y="1357298"/>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1571604" y="5319979"/>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5636467" y="1705706"/>
            <a:ext cx="1810512" cy="70535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55000" lnSpcReduction="20000"/>
          </a:bodyPr>
          <a:lstStyle/>
          <a:p>
            <a:r>
              <a:rPr lang="en-AU" dirty="0" smtClean="0">
                <a:solidFill>
                  <a:schemeClr val="bg2">
                    <a:lumMod val="10000"/>
                  </a:schemeClr>
                </a:solidFill>
              </a:rPr>
              <a:t> </a:t>
            </a:r>
            <a:r>
              <a:rPr lang="en-AU" dirty="0" smtClean="0"/>
              <a:t> </a:t>
            </a:r>
            <a:endParaRPr lang="en-AU" dirty="0" smtClean="0">
              <a:solidFill>
                <a:schemeClr val="bg2">
                  <a:lumMod val="10000"/>
                </a:schemeClr>
              </a:solidFill>
            </a:endParaRPr>
          </a:p>
          <a:p>
            <a:r>
              <a:rPr lang="en-AU" dirty="0" smtClean="0">
                <a:solidFill>
                  <a:schemeClr val="bg2">
                    <a:lumMod val="10000"/>
                  </a:schemeClr>
                </a:solidFill>
              </a:rPr>
              <a:t>When the Jellyfish moves they push their body’s in and then out because they have a body like eh en you push your umbrella. Its like when you push your umbrella up and pull your umbrella it down. Then the Jellyfish shots up like a rocket.</a:t>
            </a:r>
          </a:p>
          <a:p>
            <a:r>
              <a:rPr lang="en-AU" dirty="0" smtClean="0"/>
              <a:t> </a:t>
            </a:r>
          </a:p>
          <a:p>
            <a:endParaRPr lang="en-AU" dirty="0" smtClean="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1285852" y="1071546"/>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3643306" y="1643050"/>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1714480" y="5319979"/>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5493592" y="1920020"/>
            <a:ext cx="1810512" cy="7053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55000" lnSpcReduction="20000"/>
          </a:bodyPr>
          <a:lstStyle/>
          <a:p>
            <a:r>
              <a:rPr lang="en-AU" dirty="0" smtClean="0">
                <a:solidFill>
                  <a:schemeClr val="bg2">
                    <a:lumMod val="10000"/>
                  </a:schemeClr>
                </a:solidFill>
              </a:rPr>
              <a:t> </a:t>
            </a:r>
            <a:r>
              <a:rPr lang="en-AU" dirty="0" smtClean="0"/>
              <a:t> </a:t>
            </a:r>
            <a:endParaRPr lang="en-AU" dirty="0" smtClean="0">
              <a:solidFill>
                <a:schemeClr val="bg2">
                  <a:lumMod val="10000"/>
                </a:schemeClr>
              </a:solidFill>
            </a:endParaRPr>
          </a:p>
          <a:p>
            <a:r>
              <a:rPr lang="en-AU" dirty="0" smtClean="0">
                <a:solidFill>
                  <a:schemeClr val="bg2">
                    <a:lumMod val="10000"/>
                  </a:schemeClr>
                </a:solidFill>
              </a:rPr>
              <a:t>When the Jellyfish moves they push their body’s in and then out because they have a body like eh en you push your umbrella. Its like when you push your umbrella up and pull your umbrella it down. Then the Jellyfish shots up like a rocket.</a:t>
            </a:r>
          </a:p>
          <a:p>
            <a:r>
              <a:rPr lang="en-AU" dirty="0" smtClean="0"/>
              <a:t> </a:t>
            </a:r>
          </a:p>
          <a:p>
            <a:endParaRPr lang="en-AU" dirty="0" smtClean="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1500166" y="857232"/>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3286116" y="1714488"/>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1857356" y="5319979"/>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5207838" y="2134334"/>
            <a:ext cx="1810512" cy="70535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55000" lnSpcReduction="20000"/>
          </a:bodyPr>
          <a:lstStyle/>
          <a:p>
            <a:r>
              <a:rPr lang="en-AU" dirty="0" smtClean="0">
                <a:solidFill>
                  <a:schemeClr val="bg2">
                    <a:lumMod val="10000"/>
                  </a:schemeClr>
                </a:solidFill>
              </a:rPr>
              <a:t> </a:t>
            </a:r>
            <a:r>
              <a:rPr lang="en-AU" dirty="0" smtClean="0"/>
              <a:t> </a:t>
            </a:r>
            <a:endParaRPr lang="en-AU" dirty="0" smtClean="0">
              <a:solidFill>
                <a:schemeClr val="bg2">
                  <a:lumMod val="10000"/>
                </a:schemeClr>
              </a:solidFill>
            </a:endParaRPr>
          </a:p>
          <a:p>
            <a:r>
              <a:rPr lang="en-AU" dirty="0" smtClean="0">
                <a:solidFill>
                  <a:schemeClr val="bg2">
                    <a:lumMod val="10000"/>
                  </a:schemeClr>
                </a:solidFill>
              </a:rPr>
              <a:t>When the Jellyfish moves they push their body’s in and then out because they have a body like eh en you push your umbrella. Its like when you push your umbrella up and pull your umbrella it down. Then the Jellyfish shots up like a rocket.</a:t>
            </a:r>
          </a:p>
          <a:p>
            <a:r>
              <a:rPr lang="en-AU" dirty="0" smtClean="0"/>
              <a:t> </a:t>
            </a:r>
          </a:p>
          <a:p>
            <a:endParaRPr lang="en-AU" dirty="0" smtClean="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1714480" y="785794"/>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3071802" y="2428868"/>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2143108" y="5319979"/>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4850649" y="2634400"/>
            <a:ext cx="1810512" cy="7053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anamation</a:t>
            </a:r>
            <a:endParaRPr lang="en-AU" dirty="0"/>
          </a:p>
        </p:txBody>
      </p:sp>
      <p:sp>
        <p:nvSpPr>
          <p:cNvPr id="3" name="Subtitle 2"/>
          <p:cNvSpPr>
            <a:spLocks noGrp="1"/>
          </p:cNvSpPr>
          <p:nvPr>
            <p:ph type="subTitle" idx="1"/>
          </p:nvPr>
        </p:nvSpPr>
        <p:spPr/>
        <p:txBody>
          <a:bodyPr/>
          <a:lstStyle/>
          <a:p>
            <a:endParaRPr lang="en-AU" dirty="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642974" y="1857364"/>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6500826" y="1857364"/>
            <a:ext cx="1806854" cy="1343254"/>
          </a:xfrm>
          <a:prstGeom prst="rect">
            <a:avLst/>
          </a:prstGeom>
          <a:noFill/>
        </p:spPr>
      </p:pic>
      <p:pic>
        <p:nvPicPr>
          <p:cNvPr id="1029" name="Picture 5" descr="D:\Users\room17\AppData\Local\Microsoft\Windows\Temporary Internet Files\Content.IE5\IYSQ70SQ\MC900335196[1].wmf"/>
          <p:cNvPicPr>
            <a:picLocks noChangeAspect="1" noChangeArrowheads="1"/>
          </p:cNvPicPr>
          <p:nvPr/>
        </p:nvPicPr>
        <p:blipFill>
          <a:blip r:embed="rId4" cstate="print"/>
          <a:srcRect/>
          <a:stretch>
            <a:fillRect/>
          </a:stretch>
        </p:blipFill>
        <p:spPr bwMode="auto">
          <a:xfrm>
            <a:off x="0" y="5500702"/>
            <a:ext cx="1826057" cy="1471270"/>
          </a:xfrm>
          <a:prstGeom prst="rect">
            <a:avLst/>
          </a:prstGeom>
          <a:noFill/>
        </p:spPr>
      </p:pic>
      <p:pic>
        <p:nvPicPr>
          <p:cNvPr id="1030" name="Picture 6" descr="D:\Users\room17\AppData\Local\Microsoft\Windows\Temporary Internet Files\Content.IE5\IYSQ70SQ\MC900335196[1].wmf"/>
          <p:cNvPicPr>
            <a:picLocks noChangeAspect="1" noChangeArrowheads="1"/>
          </p:cNvPicPr>
          <p:nvPr/>
        </p:nvPicPr>
        <p:blipFill>
          <a:blip r:embed="rId4" cstate="print"/>
          <a:srcRect/>
          <a:stretch>
            <a:fillRect/>
          </a:stretch>
        </p:blipFill>
        <p:spPr bwMode="auto">
          <a:xfrm>
            <a:off x="7317943" y="5386730"/>
            <a:ext cx="1826057" cy="147127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55000" lnSpcReduction="20000"/>
          </a:bodyPr>
          <a:lstStyle/>
          <a:p>
            <a:r>
              <a:rPr lang="en-AU" dirty="0" smtClean="0">
                <a:solidFill>
                  <a:schemeClr val="bg2">
                    <a:lumMod val="10000"/>
                  </a:schemeClr>
                </a:solidFill>
              </a:rPr>
              <a:t> </a:t>
            </a:r>
            <a:r>
              <a:rPr lang="en-AU" dirty="0" smtClean="0"/>
              <a:t> </a:t>
            </a:r>
            <a:endParaRPr lang="en-AU" dirty="0" smtClean="0">
              <a:solidFill>
                <a:schemeClr val="bg2">
                  <a:lumMod val="10000"/>
                </a:schemeClr>
              </a:solidFill>
            </a:endParaRPr>
          </a:p>
          <a:p>
            <a:r>
              <a:rPr lang="en-AU" dirty="0" smtClean="0">
                <a:solidFill>
                  <a:schemeClr val="bg2">
                    <a:lumMod val="10000"/>
                  </a:schemeClr>
                </a:solidFill>
              </a:rPr>
              <a:t>When the Jellyfish moves they push their body’s in and then out because they have a body like eh en you push your umbrella. Its like when you push your umbrella up and pull your umbrella it down. Then the Jellyfish shots up like a rocket.</a:t>
            </a:r>
          </a:p>
          <a:p>
            <a:r>
              <a:rPr lang="en-AU" dirty="0" smtClean="0"/>
              <a:t> </a:t>
            </a:r>
          </a:p>
          <a:p>
            <a:endParaRPr lang="en-AU" dirty="0" smtClean="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59000" contrast="-11000"/>
          </a:blip>
          <a:srcRect/>
          <a:stretch>
            <a:fillRect/>
          </a:stretch>
        </p:blipFill>
        <p:spPr bwMode="auto">
          <a:xfrm>
            <a:off x="2143108" y="928670"/>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2714612" y="2571744"/>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1571604" y="5500702"/>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4279146" y="3063027"/>
            <a:ext cx="1810512" cy="70535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55000" lnSpcReduction="20000"/>
          </a:bodyPr>
          <a:lstStyle/>
          <a:p>
            <a:r>
              <a:rPr lang="en-AU" dirty="0" smtClean="0">
                <a:solidFill>
                  <a:schemeClr val="bg2">
                    <a:lumMod val="10000"/>
                  </a:schemeClr>
                </a:solidFill>
              </a:rPr>
              <a:t> </a:t>
            </a:r>
            <a:r>
              <a:rPr lang="en-AU" dirty="0" smtClean="0"/>
              <a:t> </a:t>
            </a:r>
            <a:endParaRPr lang="en-AU" dirty="0" smtClean="0">
              <a:solidFill>
                <a:schemeClr val="bg2">
                  <a:lumMod val="10000"/>
                </a:schemeClr>
              </a:solidFill>
            </a:endParaRPr>
          </a:p>
          <a:p>
            <a:r>
              <a:rPr lang="en-AU" dirty="0" smtClean="0">
                <a:solidFill>
                  <a:schemeClr val="bg2">
                    <a:lumMod val="10000"/>
                  </a:schemeClr>
                </a:solidFill>
              </a:rPr>
              <a:t>When the Jellyfish moves they push their body’s in and then out because they have a body like eh en you push your umbrella. Its like when you push your umbrella up and pull your umbrella it down. Then the Jellyfish shots up like a rocket.</a:t>
            </a:r>
          </a:p>
          <a:p>
            <a:r>
              <a:rPr lang="en-AU" dirty="0" smtClean="0"/>
              <a:t> </a:t>
            </a:r>
          </a:p>
          <a:p>
            <a:endParaRPr lang="en-AU" dirty="0" smtClean="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2500298" y="1000108"/>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2500298" y="2643182"/>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1643042" y="5572140"/>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4064832" y="3134466"/>
            <a:ext cx="1810512" cy="70535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55000" lnSpcReduction="20000"/>
          </a:bodyPr>
          <a:lstStyle/>
          <a:p>
            <a:r>
              <a:rPr lang="en-AU" dirty="0" smtClean="0">
                <a:solidFill>
                  <a:schemeClr val="bg2">
                    <a:lumMod val="10000"/>
                  </a:schemeClr>
                </a:solidFill>
              </a:rPr>
              <a:t> </a:t>
            </a:r>
            <a:r>
              <a:rPr lang="en-AU" dirty="0" smtClean="0"/>
              <a:t> </a:t>
            </a:r>
            <a:endParaRPr lang="en-AU" dirty="0" smtClean="0">
              <a:solidFill>
                <a:schemeClr val="bg2">
                  <a:lumMod val="10000"/>
                </a:schemeClr>
              </a:solidFill>
            </a:endParaRPr>
          </a:p>
          <a:p>
            <a:r>
              <a:rPr lang="en-AU" dirty="0" smtClean="0">
                <a:solidFill>
                  <a:schemeClr val="bg2">
                    <a:lumMod val="10000"/>
                  </a:schemeClr>
                </a:solidFill>
              </a:rPr>
              <a:t>When the Jellyfish moves they push their body’s in and then out because they have a body like eh en you push your umbrella. Its like when you push your umbrella up and pull your umbrella it down. Then the Jellyfish shots up like a rocket.</a:t>
            </a:r>
          </a:p>
          <a:p>
            <a:r>
              <a:rPr lang="en-AU" dirty="0" smtClean="0"/>
              <a:t> </a:t>
            </a:r>
          </a:p>
          <a:p>
            <a:endParaRPr lang="en-AU" dirty="0" smtClean="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2643174" y="1071546"/>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1785918" y="2714620"/>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2000232" y="5572140"/>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3636204" y="3420218"/>
            <a:ext cx="1810512" cy="7053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55000" lnSpcReduction="20000"/>
          </a:bodyPr>
          <a:lstStyle/>
          <a:p>
            <a:r>
              <a:rPr lang="en-AU" dirty="0" smtClean="0">
                <a:solidFill>
                  <a:schemeClr val="bg2">
                    <a:lumMod val="10000"/>
                  </a:schemeClr>
                </a:solidFill>
              </a:rPr>
              <a:t> </a:t>
            </a:r>
            <a:r>
              <a:rPr lang="en-AU" dirty="0" smtClean="0"/>
              <a:t> </a:t>
            </a:r>
            <a:endParaRPr lang="en-AU" dirty="0" smtClean="0">
              <a:solidFill>
                <a:schemeClr val="bg2">
                  <a:lumMod val="10000"/>
                </a:schemeClr>
              </a:solidFill>
            </a:endParaRPr>
          </a:p>
          <a:p>
            <a:r>
              <a:rPr lang="en-AU" dirty="0" smtClean="0">
                <a:solidFill>
                  <a:schemeClr val="bg2">
                    <a:lumMod val="10000"/>
                  </a:schemeClr>
                </a:solidFill>
              </a:rPr>
              <a:t>When the Jellyfish moves they push their body’s in and then out because they have a body like eh en you push your umbrella. Its like when you push your umbrella up and pull your umbrella it down. Then the Jellyfish shots up like a rocket.</a:t>
            </a:r>
          </a:p>
          <a:p>
            <a:r>
              <a:rPr lang="en-AU" dirty="0" smtClean="0"/>
              <a:t> </a:t>
            </a:r>
          </a:p>
          <a:p>
            <a:endParaRPr lang="en-AU" dirty="0" smtClean="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3357554" y="1357298"/>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1142976" y="2714620"/>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2214546" y="5643578"/>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2993262" y="3634531"/>
            <a:ext cx="1810512" cy="70535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7500" lnSpcReduction="20000"/>
          </a:bodyPr>
          <a:lstStyle/>
          <a:p>
            <a:r>
              <a:rPr lang="en-AU" smtClean="0"/>
              <a:t>   </a:t>
            </a:r>
          </a:p>
          <a:p>
            <a:r>
              <a:rPr lang="en-AU" smtClean="0"/>
              <a:t>Jellyfish eat by capturing there food with venom. The little arms in the Jellyfishes mouth is to brig the food into digestion. A Jelly fish eats meat and plants.</a:t>
            </a:r>
          </a:p>
          <a:p>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3428992" y="1714488"/>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857224" y="3000372"/>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3286116" y="5715016"/>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2778946" y="3777408"/>
            <a:ext cx="1810512" cy="70535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7500" lnSpcReduction="20000"/>
          </a:bodyPr>
          <a:lstStyle/>
          <a:p>
            <a:r>
              <a:rPr lang="en-AU" smtClean="0"/>
              <a:t>   </a:t>
            </a:r>
          </a:p>
          <a:p>
            <a:r>
              <a:rPr lang="en-AU" smtClean="0"/>
              <a:t>Jellyfish eat by capturing there food with venom. The little arms in the Jellyfishes mouth is to brig the food into digestion. A Jelly fish eats meat and plants.</a:t>
            </a:r>
          </a:p>
          <a:p>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3857620" y="1643050"/>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428596" y="3000372"/>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3929058" y="5572140"/>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2564634" y="3848846"/>
            <a:ext cx="1810512" cy="70535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7500" lnSpcReduction="20000"/>
          </a:bodyPr>
          <a:lstStyle/>
          <a:p>
            <a:r>
              <a:rPr lang="en-AU" smtClean="0"/>
              <a:t>   </a:t>
            </a:r>
          </a:p>
          <a:p>
            <a:r>
              <a:rPr lang="en-AU" smtClean="0"/>
              <a:t>Jellyfish eat by capturing there food with venom. The little arms in the Jellyfishes mouth is to brig the food into digestion. A Jelly fish eats meat and plants.</a:t>
            </a:r>
          </a:p>
          <a:p>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4214810" y="1214422"/>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0" y="3000372"/>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4357686" y="5500702"/>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1350188" y="4206036"/>
            <a:ext cx="1810512" cy="7053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7500" lnSpcReduction="20000"/>
          </a:bodyPr>
          <a:lstStyle/>
          <a:p>
            <a:r>
              <a:rPr lang="en-AU" smtClean="0"/>
              <a:t>   </a:t>
            </a:r>
          </a:p>
          <a:p>
            <a:r>
              <a:rPr lang="en-AU" smtClean="0"/>
              <a:t>Jellyfish eat by capturing there food with venom. The little arms in the Jellyfishes mouth is to brig the food into digestion. A Jelly fish eats meat and plants.</a:t>
            </a:r>
          </a:p>
          <a:p>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4429124" y="1142984"/>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rot="1304307">
            <a:off x="-142908" y="2928934"/>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4929190" y="5319979"/>
            <a:ext cx="1831543" cy="1538021"/>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5" cstate="print"/>
          <a:srcRect/>
          <a:stretch>
            <a:fillRect/>
          </a:stretch>
        </p:blipFill>
        <p:spPr bwMode="auto">
          <a:xfrm rot="20105765">
            <a:off x="921560" y="4420350"/>
            <a:ext cx="1810512" cy="7053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7500" lnSpcReduction="20000"/>
          </a:bodyPr>
          <a:lstStyle/>
          <a:p>
            <a:r>
              <a:rPr lang="en-AU" smtClean="0"/>
              <a:t>   </a:t>
            </a:r>
          </a:p>
          <a:p>
            <a:r>
              <a:rPr lang="en-AU" smtClean="0"/>
              <a:t>Jellyfish eat by capturing there food with venom. The little arms in the Jellyfishes mouth is to brig the food into digestion. A Jelly fish eats meat and plants.</a:t>
            </a:r>
          </a:p>
          <a:p>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5715008" y="1000108"/>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285720" y="2714620"/>
            <a:ext cx="1806854" cy="1343254"/>
          </a:xfrm>
          <a:prstGeom prst="rect">
            <a:avLst/>
          </a:prstGeom>
          <a:noFill/>
          <a:scene3d>
            <a:camera prst="orthographicFront">
              <a:rot lat="21195861" lon="10994208" rev="21489370"/>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357818" y="5319979"/>
            <a:ext cx="1831543" cy="1538021"/>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7500" lnSpcReduction="20000"/>
          </a:bodyPr>
          <a:lstStyle/>
          <a:p>
            <a:r>
              <a:rPr lang="en-AU" smtClean="0"/>
              <a:t>   </a:t>
            </a:r>
          </a:p>
          <a:p>
            <a:r>
              <a:rPr lang="en-AU" smtClean="0"/>
              <a:t>Jellyfish eat by capturing there food with venom. The little arms in the Jellyfishes mouth is to brig the food into digestion. A Jelly fish eats meat and plants.</a:t>
            </a:r>
          </a:p>
          <a:p>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6000760" y="1000108"/>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571472" y="2428868"/>
            <a:ext cx="1806854" cy="1343254"/>
          </a:xfrm>
          <a:prstGeom prst="rect">
            <a:avLst/>
          </a:prstGeom>
          <a:noFill/>
          <a:scene3d>
            <a:camera prst="orthographicFront">
              <a:rot lat="21195861" lon="10994208" rev="21489370"/>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500694" y="5319979"/>
            <a:ext cx="1831543" cy="153802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anamation</a:t>
            </a:r>
            <a:endParaRPr lang="en-AU" dirty="0"/>
          </a:p>
        </p:txBody>
      </p:sp>
      <p:sp>
        <p:nvSpPr>
          <p:cNvPr id="3" name="Subtitle 2"/>
          <p:cNvSpPr>
            <a:spLocks noGrp="1"/>
          </p:cNvSpPr>
          <p:nvPr>
            <p:ph type="subTitle" idx="1"/>
          </p:nvPr>
        </p:nvSpPr>
        <p:spPr/>
        <p:txBody>
          <a:bodyPr/>
          <a:lstStyle/>
          <a:p>
            <a:endParaRPr lang="en-AU" dirty="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428660" y="1857364"/>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6286512" y="1857364"/>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214282"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214810" y="-142900"/>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a:off x="-285784" y="-714404"/>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462754">
            <a:off x="8001024" y="285728"/>
            <a:ext cx="1810512" cy="96560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77500" lnSpcReduction="20000"/>
          </a:bodyPr>
          <a:lstStyle/>
          <a:p>
            <a:r>
              <a:rPr lang="en-AU" smtClean="0"/>
              <a:t>   </a:t>
            </a:r>
          </a:p>
          <a:p>
            <a:r>
              <a:rPr lang="en-AU" smtClean="0"/>
              <a:t>Jellyfish eat by capturing there food with venom. The little arms in the Jellyfishes mouth is to brig the food into digestion. A Jelly fish eats meat and plants.</a:t>
            </a:r>
          </a:p>
          <a:p>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6286512" y="857232"/>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1142976" y="2214554"/>
            <a:ext cx="1806854" cy="1343254"/>
          </a:xfrm>
          <a:prstGeom prst="rect">
            <a:avLst/>
          </a:prstGeom>
          <a:noFill/>
          <a:scene3d>
            <a:camera prst="orthographicFront">
              <a:rot lat="21195861" lon="10994208" rev="21489370"/>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929322" y="5319979"/>
            <a:ext cx="1831543" cy="1538021"/>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6715140" y="642918"/>
            <a:ext cx="1695298" cy="1627632"/>
          </a:xfrm>
          <a:prstGeom prst="rect">
            <a:avLst/>
          </a:prstGeom>
          <a:noFill/>
          <a:scene3d>
            <a:camera prst="orthographicFront">
              <a:rot lat="0" lon="21299999" rev="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1785918" y="2143116"/>
            <a:ext cx="1806854" cy="1343254"/>
          </a:xfrm>
          <a:prstGeom prst="rect">
            <a:avLst/>
          </a:prstGeom>
          <a:noFill/>
          <a:scene3d>
            <a:camera prst="orthographicFront">
              <a:rot lat="21195861" lon="10994208" rev="21489370"/>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6357950" y="5429264"/>
            <a:ext cx="1831543" cy="1538021"/>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6858016" y="1357298"/>
            <a:ext cx="1695298" cy="1627632"/>
          </a:xfrm>
          <a:prstGeom prst="rect">
            <a:avLst/>
          </a:prstGeom>
          <a:noFill/>
          <a:scene3d>
            <a:camera prst="orthographicFront">
              <a:rot lat="0" lon="10499978" rev="510000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3643306" y="1714488"/>
            <a:ext cx="1806854" cy="1343254"/>
          </a:xfrm>
          <a:prstGeom prst="rect">
            <a:avLst/>
          </a:prstGeom>
          <a:noFill/>
          <a:scene3d>
            <a:camera prst="orthographicFront">
              <a:rot lat="21195861" lon="10994208" rev="21489370"/>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857884" y="4929198"/>
            <a:ext cx="1831543" cy="1538021"/>
          </a:xfrm>
          <a:prstGeom prst="rect">
            <a:avLst/>
          </a:prstGeom>
          <a:noFill/>
          <a:scene3d>
            <a:camera prst="orthographicFront">
              <a:rot lat="0" lon="10799977" rev="0"/>
            </a:camera>
            <a:lightRig rig="threePt" dir="t"/>
          </a:scene3d>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6858016" y="1357298"/>
            <a:ext cx="1695298" cy="1627632"/>
          </a:xfrm>
          <a:prstGeom prst="rect">
            <a:avLst/>
          </a:prstGeom>
          <a:noFill/>
          <a:scene3d>
            <a:camera prst="orthographicFront">
              <a:rot lat="0" lon="10499978" rev="510000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3643306" y="1714488"/>
            <a:ext cx="1806854" cy="1343254"/>
          </a:xfrm>
          <a:prstGeom prst="rect">
            <a:avLst/>
          </a:prstGeom>
          <a:noFill/>
          <a:scene3d>
            <a:camera prst="orthographicFront">
              <a:rot lat="21195861" lon="10994208" rev="21489370"/>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857884" y="4929198"/>
            <a:ext cx="1831543" cy="1538021"/>
          </a:xfrm>
          <a:prstGeom prst="rect">
            <a:avLst/>
          </a:prstGeom>
          <a:noFill/>
          <a:scene3d>
            <a:camera prst="orthographicFront">
              <a:rot lat="0" lon="10799977" rev="0"/>
            </a:camera>
            <a:lightRig rig="threePt" dir="t"/>
          </a:scene3d>
        </p:spPr>
      </p:pic>
      <p:pic>
        <p:nvPicPr>
          <p:cNvPr id="4" name="Picture 2" descr="D:\Users\room17\AppData\Local\Microsoft\Windows\Temporary Internet Files\Content.IE5\IYSQ70SQ\MC900438046[1].png"/>
          <p:cNvPicPr>
            <a:picLocks noChangeAspect="1" noChangeArrowheads="1"/>
          </p:cNvPicPr>
          <p:nvPr/>
        </p:nvPicPr>
        <p:blipFill>
          <a:blip r:embed="rId5" cstate="print"/>
          <a:srcRect/>
          <a:stretch>
            <a:fillRect/>
          </a:stretch>
        </p:blipFill>
        <p:spPr bwMode="auto">
          <a:xfrm>
            <a:off x="-142908" y="1500174"/>
            <a:ext cx="2743200" cy="274320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6572264" y="1857364"/>
            <a:ext cx="1695298" cy="1627632"/>
          </a:xfrm>
          <a:prstGeom prst="rect">
            <a:avLst/>
          </a:prstGeom>
          <a:noFill/>
          <a:scene3d>
            <a:camera prst="orthographicFront">
              <a:rot lat="0" lon="10499978" rev="510000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4572000" y="1214422"/>
            <a:ext cx="1806854" cy="1343254"/>
          </a:xfrm>
          <a:prstGeom prst="rect">
            <a:avLst/>
          </a:prstGeom>
          <a:noFill/>
          <a:scene3d>
            <a:camera prst="orthographicFront">
              <a:rot lat="21195861" lon="10994208" rev="21489370"/>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857884" y="4929198"/>
            <a:ext cx="1831543" cy="1538021"/>
          </a:xfrm>
          <a:prstGeom prst="rect">
            <a:avLst/>
          </a:prstGeom>
          <a:noFill/>
          <a:scene3d>
            <a:camera prst="orthographicFront">
              <a:rot lat="0" lon="10799977" rev="0"/>
            </a:camera>
            <a:lightRig rig="threePt" dir="t"/>
          </a:scene3d>
        </p:spPr>
      </p:pic>
      <p:pic>
        <p:nvPicPr>
          <p:cNvPr id="4" name="Picture 2" descr="D:\Users\room17\AppData\Local\Microsoft\Windows\Temporary Internet Files\Content.IE5\IYSQ70SQ\MC900438046[1].png"/>
          <p:cNvPicPr>
            <a:picLocks noChangeAspect="1" noChangeArrowheads="1"/>
          </p:cNvPicPr>
          <p:nvPr/>
        </p:nvPicPr>
        <p:blipFill>
          <a:blip r:embed="rId5" cstate="print"/>
          <a:srcRect/>
          <a:stretch>
            <a:fillRect/>
          </a:stretch>
        </p:blipFill>
        <p:spPr bwMode="auto">
          <a:xfrm>
            <a:off x="142844" y="1500174"/>
            <a:ext cx="2743200" cy="2743200"/>
          </a:xfrm>
          <a:prstGeom prst="rect">
            <a:avLst/>
          </a:prstGeom>
          <a:noFill/>
        </p:spPr>
      </p:pic>
      <p:pic>
        <p:nvPicPr>
          <p:cNvPr id="5" name="Picture 2" descr="D:\Users\room17\AppData\Local\Microsoft\Windows\Temporary Internet Files\Content.IE5\9X4J50W5\MC900013242[1].wmf"/>
          <p:cNvPicPr>
            <a:picLocks noChangeAspect="1" noChangeArrowheads="1"/>
          </p:cNvPicPr>
          <p:nvPr/>
        </p:nvPicPr>
        <p:blipFill>
          <a:blip r:embed="rId6" cstate="print"/>
          <a:srcRect/>
          <a:stretch>
            <a:fillRect/>
          </a:stretch>
        </p:blipFill>
        <p:spPr bwMode="auto">
          <a:xfrm>
            <a:off x="7572396" y="0"/>
            <a:ext cx="1933042" cy="1173175"/>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6286512" y="2071678"/>
            <a:ext cx="1695298" cy="1627632"/>
          </a:xfrm>
          <a:prstGeom prst="rect">
            <a:avLst/>
          </a:prstGeom>
          <a:noFill/>
          <a:scene3d>
            <a:camera prst="orthographicFront">
              <a:rot lat="0" lon="10499978" rev="510000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4357686" y="1428736"/>
            <a:ext cx="1806854" cy="1343254"/>
          </a:xfrm>
          <a:prstGeom prst="rect">
            <a:avLst/>
          </a:prstGeom>
          <a:noFill/>
          <a:scene3d>
            <a:camera prst="orthographicFront">
              <a:rot lat="21195861" lon="10994208" rev="21489370"/>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857884" y="4929198"/>
            <a:ext cx="1831543" cy="1538021"/>
          </a:xfrm>
          <a:prstGeom prst="rect">
            <a:avLst/>
          </a:prstGeom>
          <a:noFill/>
          <a:scene3d>
            <a:camera prst="orthographicFront">
              <a:rot lat="0" lon="10799977" rev="0"/>
            </a:camera>
            <a:lightRig rig="threePt" dir="t"/>
          </a:scene3d>
        </p:spPr>
      </p:pic>
      <p:pic>
        <p:nvPicPr>
          <p:cNvPr id="4" name="Picture 2" descr="D:\Users\room17\AppData\Local\Microsoft\Windows\Temporary Internet Files\Content.IE5\IYSQ70SQ\MC900438046[1].png"/>
          <p:cNvPicPr>
            <a:picLocks noChangeAspect="1" noChangeArrowheads="1"/>
          </p:cNvPicPr>
          <p:nvPr/>
        </p:nvPicPr>
        <p:blipFill>
          <a:blip r:embed="rId5" cstate="print"/>
          <a:srcRect/>
          <a:stretch>
            <a:fillRect/>
          </a:stretch>
        </p:blipFill>
        <p:spPr bwMode="auto">
          <a:xfrm>
            <a:off x="857224" y="1214422"/>
            <a:ext cx="2743200" cy="2743200"/>
          </a:xfrm>
          <a:prstGeom prst="rect">
            <a:avLst/>
          </a:prstGeom>
          <a:noFill/>
        </p:spPr>
      </p:pic>
      <p:pic>
        <p:nvPicPr>
          <p:cNvPr id="5" name="Picture 2" descr="D:\Users\room17\AppData\Local\Microsoft\Windows\Temporary Internet Files\Content.IE5\9X4J50W5\MC900013242[1].wmf"/>
          <p:cNvPicPr>
            <a:picLocks noChangeAspect="1" noChangeArrowheads="1"/>
          </p:cNvPicPr>
          <p:nvPr/>
        </p:nvPicPr>
        <p:blipFill>
          <a:blip r:embed="rId6" cstate="print"/>
          <a:srcRect/>
          <a:stretch>
            <a:fillRect/>
          </a:stretch>
        </p:blipFill>
        <p:spPr bwMode="auto">
          <a:xfrm>
            <a:off x="6715140" y="642918"/>
            <a:ext cx="1933042" cy="1173175"/>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5643570" y="2285992"/>
            <a:ext cx="1695298" cy="1627632"/>
          </a:xfrm>
          <a:prstGeom prst="rect">
            <a:avLst/>
          </a:prstGeom>
          <a:noFill/>
          <a:scene3d>
            <a:camera prst="orthographicFront">
              <a:rot lat="0" lon="10499978" rev="510000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4786314" y="1357298"/>
            <a:ext cx="1806854" cy="1343254"/>
          </a:xfrm>
          <a:prstGeom prst="rect">
            <a:avLst/>
          </a:prstGeom>
          <a:noFill/>
          <a:scene3d>
            <a:camera prst="orthographicFront">
              <a:rot lat="21305032" lon="10387390" rev="17923458"/>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857884" y="4929198"/>
            <a:ext cx="1831543" cy="1538021"/>
          </a:xfrm>
          <a:prstGeom prst="rect">
            <a:avLst/>
          </a:prstGeom>
          <a:noFill/>
          <a:scene3d>
            <a:camera prst="orthographicFront">
              <a:rot lat="0" lon="10799977" rev="0"/>
            </a:camera>
            <a:lightRig rig="threePt" dir="t"/>
          </a:scene3d>
        </p:spPr>
      </p:pic>
      <p:pic>
        <p:nvPicPr>
          <p:cNvPr id="4" name="Picture 2" descr="D:\Users\room17\AppData\Local\Microsoft\Windows\Temporary Internet Files\Content.IE5\IYSQ70SQ\MC900438046[1].png"/>
          <p:cNvPicPr>
            <a:picLocks noChangeAspect="1" noChangeArrowheads="1"/>
          </p:cNvPicPr>
          <p:nvPr/>
        </p:nvPicPr>
        <p:blipFill>
          <a:blip r:embed="rId5" cstate="print"/>
          <a:srcRect/>
          <a:stretch>
            <a:fillRect/>
          </a:stretch>
        </p:blipFill>
        <p:spPr bwMode="auto">
          <a:xfrm>
            <a:off x="1500166" y="857232"/>
            <a:ext cx="2743200" cy="2743200"/>
          </a:xfrm>
          <a:prstGeom prst="rect">
            <a:avLst/>
          </a:prstGeom>
          <a:noFill/>
        </p:spPr>
      </p:pic>
      <p:pic>
        <p:nvPicPr>
          <p:cNvPr id="5" name="Picture 2" descr="D:\Users\room17\AppData\Local\Microsoft\Windows\Temporary Internet Files\Content.IE5\9X4J50W5\MC900013242[1].wmf"/>
          <p:cNvPicPr>
            <a:picLocks noChangeAspect="1" noChangeArrowheads="1"/>
          </p:cNvPicPr>
          <p:nvPr/>
        </p:nvPicPr>
        <p:blipFill>
          <a:blip r:embed="rId6" cstate="print"/>
          <a:srcRect/>
          <a:stretch>
            <a:fillRect/>
          </a:stretch>
        </p:blipFill>
        <p:spPr bwMode="auto">
          <a:xfrm>
            <a:off x="6715140" y="642918"/>
            <a:ext cx="1933042" cy="117317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5214942" y="2500306"/>
            <a:ext cx="1695298" cy="1627632"/>
          </a:xfrm>
          <a:prstGeom prst="rect">
            <a:avLst/>
          </a:prstGeom>
          <a:noFill/>
          <a:scene3d>
            <a:camera prst="orthographicFront">
              <a:rot lat="0" lon="10499978" rev="510000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5000628" y="1428736"/>
            <a:ext cx="1806854" cy="1343254"/>
          </a:xfrm>
          <a:prstGeom prst="rect">
            <a:avLst/>
          </a:prstGeom>
          <a:noFill/>
          <a:scene3d>
            <a:camera prst="orthographicFront">
              <a:rot lat="21305032" lon="10387390" rev="17923458"/>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857884" y="4929198"/>
            <a:ext cx="1831543" cy="1538021"/>
          </a:xfrm>
          <a:prstGeom prst="rect">
            <a:avLst/>
          </a:prstGeom>
          <a:noFill/>
          <a:scene3d>
            <a:camera prst="orthographicFront">
              <a:rot lat="0" lon="10799977" rev="0"/>
            </a:camera>
            <a:lightRig rig="threePt" dir="t"/>
          </a:scene3d>
        </p:spPr>
      </p:pic>
      <p:pic>
        <p:nvPicPr>
          <p:cNvPr id="4" name="Picture 2" descr="D:\Users\room17\AppData\Local\Microsoft\Windows\Temporary Internet Files\Content.IE5\IYSQ70SQ\MC900438046[1].png"/>
          <p:cNvPicPr>
            <a:picLocks noChangeAspect="1" noChangeArrowheads="1"/>
          </p:cNvPicPr>
          <p:nvPr/>
        </p:nvPicPr>
        <p:blipFill>
          <a:blip r:embed="rId5" cstate="print"/>
          <a:srcRect/>
          <a:stretch>
            <a:fillRect/>
          </a:stretch>
        </p:blipFill>
        <p:spPr bwMode="auto">
          <a:xfrm>
            <a:off x="2285984" y="714356"/>
            <a:ext cx="2743200" cy="2743200"/>
          </a:xfrm>
          <a:prstGeom prst="rect">
            <a:avLst/>
          </a:prstGeom>
          <a:noFill/>
        </p:spPr>
      </p:pic>
      <p:pic>
        <p:nvPicPr>
          <p:cNvPr id="5" name="Picture 2" descr="D:\Users\room17\AppData\Local\Microsoft\Windows\Temporary Internet Files\Content.IE5\9X4J50W5\MC900013242[1].wmf"/>
          <p:cNvPicPr>
            <a:picLocks noChangeAspect="1" noChangeArrowheads="1"/>
          </p:cNvPicPr>
          <p:nvPr/>
        </p:nvPicPr>
        <p:blipFill>
          <a:blip r:embed="rId6" cstate="print"/>
          <a:srcRect/>
          <a:stretch>
            <a:fillRect/>
          </a:stretch>
        </p:blipFill>
        <p:spPr bwMode="auto">
          <a:xfrm>
            <a:off x="6286512" y="857232"/>
            <a:ext cx="1933042" cy="1173175"/>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5000628" y="2786058"/>
            <a:ext cx="1695298" cy="1627632"/>
          </a:xfrm>
          <a:prstGeom prst="rect">
            <a:avLst/>
          </a:prstGeom>
          <a:noFill/>
          <a:scene3d>
            <a:camera prst="orthographicFront">
              <a:rot lat="0" lon="10499978" rev="510000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5357818" y="1714488"/>
            <a:ext cx="1806854" cy="1343254"/>
          </a:xfrm>
          <a:prstGeom prst="rect">
            <a:avLst/>
          </a:prstGeom>
          <a:noFill/>
          <a:scene3d>
            <a:camera prst="orthographicFront">
              <a:rot lat="21305032" lon="10387390" rev="17923458"/>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312225" y="5034251"/>
            <a:ext cx="1831543" cy="1538021"/>
          </a:xfrm>
          <a:prstGeom prst="rect">
            <a:avLst/>
          </a:prstGeom>
          <a:noFill/>
          <a:scene3d>
            <a:camera prst="orthographicFront">
              <a:rot lat="0" lon="10799977" rev="0"/>
            </a:camera>
            <a:lightRig rig="threePt" dir="t"/>
          </a:scene3d>
        </p:spPr>
      </p:pic>
      <p:pic>
        <p:nvPicPr>
          <p:cNvPr id="4" name="Picture 2" descr="D:\Users\room17\AppData\Local\Microsoft\Windows\Temporary Internet Files\Content.IE5\IYSQ70SQ\MC900438046[1].png"/>
          <p:cNvPicPr>
            <a:picLocks noChangeAspect="1" noChangeArrowheads="1"/>
          </p:cNvPicPr>
          <p:nvPr/>
        </p:nvPicPr>
        <p:blipFill>
          <a:blip r:embed="rId5" cstate="print"/>
          <a:srcRect/>
          <a:stretch>
            <a:fillRect/>
          </a:stretch>
        </p:blipFill>
        <p:spPr bwMode="auto">
          <a:xfrm>
            <a:off x="3143240" y="357166"/>
            <a:ext cx="2743200" cy="2743200"/>
          </a:xfrm>
          <a:prstGeom prst="rect">
            <a:avLst/>
          </a:prstGeom>
          <a:noFill/>
        </p:spPr>
      </p:pic>
      <p:pic>
        <p:nvPicPr>
          <p:cNvPr id="5" name="Picture 2" descr="D:\Users\room17\AppData\Local\Microsoft\Windows\Temporary Internet Files\Content.IE5\9X4J50W5\MC900013242[1].wmf"/>
          <p:cNvPicPr>
            <a:picLocks noChangeAspect="1" noChangeArrowheads="1"/>
          </p:cNvPicPr>
          <p:nvPr/>
        </p:nvPicPr>
        <p:blipFill>
          <a:blip r:embed="rId6" cstate="print"/>
          <a:srcRect/>
          <a:stretch>
            <a:fillRect/>
          </a:stretch>
        </p:blipFill>
        <p:spPr bwMode="auto">
          <a:xfrm>
            <a:off x="5786446" y="1142984"/>
            <a:ext cx="1933042" cy="1173175"/>
          </a:xfrm>
          <a:prstGeom prst="rect">
            <a:avLst/>
          </a:prstGeom>
          <a:noFill/>
        </p:spPr>
      </p:pic>
      <p:pic>
        <p:nvPicPr>
          <p:cNvPr id="3074" name="Picture 2" descr="D:\Users\room17\AppData\Local\Microsoft\Windows\Temporary Internet Files\Content.IE5\9X4J50W5\MC900020607[1].wmf"/>
          <p:cNvPicPr>
            <a:picLocks noChangeAspect="1" noChangeArrowheads="1"/>
          </p:cNvPicPr>
          <p:nvPr/>
        </p:nvPicPr>
        <p:blipFill>
          <a:blip r:embed="rId7" cstate="print"/>
          <a:srcRect/>
          <a:stretch>
            <a:fillRect/>
          </a:stretch>
        </p:blipFill>
        <p:spPr bwMode="auto">
          <a:xfrm>
            <a:off x="-1071602" y="-1285908"/>
            <a:ext cx="1744675" cy="1739189"/>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4429124" y="3000372"/>
            <a:ext cx="1695298" cy="1627632"/>
          </a:xfrm>
          <a:prstGeom prst="rect">
            <a:avLst/>
          </a:prstGeom>
          <a:noFill/>
          <a:scene3d>
            <a:camera prst="orthographicFront">
              <a:rot lat="0" lon="10499978" rev="510000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6500826" y="2285992"/>
            <a:ext cx="1806854" cy="1343254"/>
          </a:xfrm>
          <a:prstGeom prst="rect">
            <a:avLst/>
          </a:prstGeom>
          <a:noFill/>
          <a:scene3d>
            <a:camera prst="orthographicFront">
              <a:rot lat="21305032" lon="10387390" rev="17923458"/>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4714876" y="5000636"/>
            <a:ext cx="1831543" cy="1538021"/>
          </a:xfrm>
          <a:prstGeom prst="rect">
            <a:avLst/>
          </a:prstGeom>
          <a:noFill/>
          <a:scene3d>
            <a:camera prst="orthographicFront">
              <a:rot lat="0" lon="10799977" rev="0"/>
            </a:camera>
            <a:lightRig rig="threePt" dir="t"/>
          </a:scene3d>
        </p:spPr>
      </p:pic>
      <p:pic>
        <p:nvPicPr>
          <p:cNvPr id="4" name="Picture 2" descr="D:\Users\room17\AppData\Local\Microsoft\Windows\Temporary Internet Files\Content.IE5\IYSQ70SQ\MC900438046[1].png"/>
          <p:cNvPicPr>
            <a:picLocks noChangeAspect="1" noChangeArrowheads="1"/>
          </p:cNvPicPr>
          <p:nvPr/>
        </p:nvPicPr>
        <p:blipFill>
          <a:blip r:embed="rId5" cstate="print"/>
          <a:srcRect/>
          <a:stretch>
            <a:fillRect/>
          </a:stretch>
        </p:blipFill>
        <p:spPr bwMode="auto">
          <a:xfrm>
            <a:off x="3357554" y="285728"/>
            <a:ext cx="2743200" cy="2743200"/>
          </a:xfrm>
          <a:prstGeom prst="rect">
            <a:avLst/>
          </a:prstGeom>
          <a:noFill/>
        </p:spPr>
      </p:pic>
      <p:pic>
        <p:nvPicPr>
          <p:cNvPr id="5" name="Picture 2" descr="D:\Users\room17\AppData\Local\Microsoft\Windows\Temporary Internet Files\Content.IE5\9X4J50W5\MC900013242[1].wmf"/>
          <p:cNvPicPr>
            <a:picLocks noChangeAspect="1" noChangeArrowheads="1"/>
          </p:cNvPicPr>
          <p:nvPr/>
        </p:nvPicPr>
        <p:blipFill>
          <a:blip r:embed="rId6" cstate="print"/>
          <a:srcRect/>
          <a:stretch>
            <a:fillRect/>
          </a:stretch>
        </p:blipFill>
        <p:spPr bwMode="auto">
          <a:xfrm>
            <a:off x="5072066" y="1500174"/>
            <a:ext cx="1933042" cy="1173175"/>
          </a:xfrm>
          <a:prstGeom prst="rect">
            <a:avLst/>
          </a:prstGeom>
          <a:noFill/>
        </p:spPr>
      </p:pic>
      <p:pic>
        <p:nvPicPr>
          <p:cNvPr id="3074" name="Picture 2" descr="D:\Users\room17\AppData\Local\Microsoft\Windows\Temporary Internet Files\Content.IE5\9X4J50W5\MC900020607[1].wmf"/>
          <p:cNvPicPr>
            <a:picLocks noChangeAspect="1" noChangeArrowheads="1"/>
          </p:cNvPicPr>
          <p:nvPr/>
        </p:nvPicPr>
        <p:blipFill>
          <a:blip r:embed="rId7" cstate="print"/>
          <a:srcRect/>
          <a:stretch>
            <a:fillRect/>
          </a:stretch>
        </p:blipFill>
        <p:spPr bwMode="auto">
          <a:xfrm>
            <a:off x="-571536" y="-642966"/>
            <a:ext cx="1744675" cy="173918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anamation</a:t>
            </a:r>
            <a:endParaRPr lang="en-AU" dirty="0"/>
          </a:p>
        </p:txBody>
      </p:sp>
      <p:sp>
        <p:nvSpPr>
          <p:cNvPr id="3" name="Subtitle 2"/>
          <p:cNvSpPr>
            <a:spLocks noGrp="1"/>
          </p:cNvSpPr>
          <p:nvPr>
            <p:ph type="subTitle" idx="1"/>
          </p:nvPr>
        </p:nvSpPr>
        <p:spPr/>
        <p:txBody>
          <a:bodyPr/>
          <a:lstStyle/>
          <a:p>
            <a:endParaRPr lang="en-AU" dirty="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500098" y="1857364"/>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6429388" y="1857364"/>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0"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214810" y="0"/>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a:off x="-357222" y="-785842"/>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a:off x="8001024" y="285728"/>
            <a:ext cx="1810512" cy="965606"/>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a:bodyPr>
          <a:lstStyle/>
          <a:p>
            <a:r>
              <a:rPr lang="en-AU" dirty="0" smtClean="0"/>
              <a:t>A Jellyfishes prey is a ocean sunfish and a sea turtle. </a:t>
            </a:r>
          </a:p>
          <a:p>
            <a:r>
              <a:rPr lang="en-AU" dirty="0" smtClean="0"/>
              <a:t>   </a:t>
            </a:r>
            <a:endParaRPr lang="en-AU" dirty="0" smtClean="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lum bright="-12000" contrast="100000"/>
          </a:blip>
          <a:srcRect/>
          <a:stretch>
            <a:fillRect/>
          </a:stretch>
        </p:blipFill>
        <p:spPr bwMode="auto">
          <a:xfrm>
            <a:off x="2857488" y="4214818"/>
            <a:ext cx="1695298" cy="1627632"/>
          </a:xfrm>
          <a:prstGeom prst="rect">
            <a:avLst/>
          </a:prstGeom>
          <a:noFill/>
          <a:scene3d>
            <a:camera prst="orthographicFront">
              <a:rot lat="0" lon="10499978" rev="5100000"/>
            </a:camera>
            <a:lightRig rig="threePt" dir="t"/>
          </a:scene3d>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6929454" y="2500306"/>
            <a:ext cx="1806854" cy="1343254"/>
          </a:xfrm>
          <a:prstGeom prst="rect">
            <a:avLst/>
          </a:prstGeom>
          <a:noFill/>
          <a:scene3d>
            <a:camera prst="orthographicFront">
              <a:rot lat="21305032" lon="10387390" rev="17923458"/>
            </a:camera>
            <a:lightRig rig="threePt" dir="t"/>
          </a:scene3d>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5857884" y="4929198"/>
            <a:ext cx="1831543" cy="1538021"/>
          </a:xfrm>
          <a:prstGeom prst="rect">
            <a:avLst/>
          </a:prstGeom>
          <a:noFill/>
          <a:scene3d>
            <a:camera prst="orthographicFront">
              <a:rot lat="0" lon="10799977" rev="0"/>
            </a:camera>
            <a:lightRig rig="threePt" dir="t"/>
          </a:scene3d>
        </p:spPr>
      </p:pic>
      <p:pic>
        <p:nvPicPr>
          <p:cNvPr id="4" name="Picture 2" descr="D:\Users\room17\AppData\Local\Microsoft\Windows\Temporary Internet Files\Content.IE5\IYSQ70SQ\MC900438046[1].png"/>
          <p:cNvPicPr>
            <a:picLocks noChangeAspect="1" noChangeArrowheads="1"/>
          </p:cNvPicPr>
          <p:nvPr/>
        </p:nvPicPr>
        <p:blipFill>
          <a:blip r:embed="rId5" cstate="print"/>
          <a:srcRect/>
          <a:stretch>
            <a:fillRect/>
          </a:stretch>
        </p:blipFill>
        <p:spPr bwMode="auto">
          <a:xfrm>
            <a:off x="4000496" y="142852"/>
            <a:ext cx="2743200" cy="2743200"/>
          </a:xfrm>
          <a:prstGeom prst="rect">
            <a:avLst/>
          </a:prstGeom>
          <a:noFill/>
        </p:spPr>
      </p:pic>
      <p:pic>
        <p:nvPicPr>
          <p:cNvPr id="5" name="Picture 2" descr="D:\Users\room17\AppData\Local\Microsoft\Windows\Temporary Internet Files\Content.IE5\9X4J50W5\MC900013242[1].wmf"/>
          <p:cNvPicPr>
            <a:picLocks noChangeAspect="1" noChangeArrowheads="1"/>
          </p:cNvPicPr>
          <p:nvPr/>
        </p:nvPicPr>
        <p:blipFill>
          <a:blip r:embed="rId6" cstate="print"/>
          <a:srcRect/>
          <a:stretch>
            <a:fillRect/>
          </a:stretch>
        </p:blipFill>
        <p:spPr bwMode="auto">
          <a:xfrm>
            <a:off x="4214810" y="2214554"/>
            <a:ext cx="1933042" cy="1173175"/>
          </a:xfrm>
          <a:prstGeom prst="rect">
            <a:avLst/>
          </a:prstGeom>
          <a:noFill/>
        </p:spPr>
      </p:pic>
      <p:pic>
        <p:nvPicPr>
          <p:cNvPr id="3074" name="Picture 2" descr="D:\Users\room17\AppData\Local\Microsoft\Windows\Temporary Internet Files\Content.IE5\9X4J50W5\MC900020607[1].wmf"/>
          <p:cNvPicPr>
            <a:picLocks noChangeAspect="1" noChangeArrowheads="1"/>
          </p:cNvPicPr>
          <p:nvPr/>
        </p:nvPicPr>
        <p:blipFill>
          <a:blip r:embed="rId7" cstate="print"/>
          <a:srcRect/>
          <a:stretch>
            <a:fillRect/>
          </a:stretch>
        </p:blipFill>
        <p:spPr bwMode="auto">
          <a:xfrm>
            <a:off x="-142908" y="0"/>
            <a:ext cx="1744675" cy="173918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anamation</a:t>
            </a:r>
            <a:endParaRPr lang="en-AU" dirty="0"/>
          </a:p>
        </p:txBody>
      </p:sp>
      <p:sp>
        <p:nvSpPr>
          <p:cNvPr id="3" name="Subtitle 2"/>
          <p:cNvSpPr>
            <a:spLocks noGrp="1"/>
          </p:cNvSpPr>
          <p:nvPr>
            <p:ph type="subTitle" idx="1"/>
          </p:nvPr>
        </p:nvSpPr>
        <p:spPr/>
        <p:txBody>
          <a:bodyPr/>
          <a:lstStyle/>
          <a:p>
            <a:endParaRPr lang="en-AU" dirty="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0" y="1857364"/>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5929322" y="1785926"/>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428596"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143372" y="-285776"/>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a:off x="0" y="-642966"/>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859185">
            <a:off x="7949435" y="65998"/>
            <a:ext cx="1810512" cy="96560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anamation</a:t>
            </a:r>
            <a:endParaRPr lang="en-AU" dirty="0"/>
          </a:p>
        </p:txBody>
      </p:sp>
      <p:sp>
        <p:nvSpPr>
          <p:cNvPr id="3" name="Subtitle 2"/>
          <p:cNvSpPr>
            <a:spLocks noGrp="1"/>
          </p:cNvSpPr>
          <p:nvPr>
            <p:ph type="subTitle" idx="1"/>
          </p:nvPr>
        </p:nvSpPr>
        <p:spPr/>
        <p:txBody>
          <a:bodyPr/>
          <a:lstStyle/>
          <a:p>
            <a:endParaRPr lang="en-AU" dirty="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142908" y="1857364"/>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6143636" y="1785926"/>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285720"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214810" y="-142900"/>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a:off x="-214346" y="-714404"/>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681264">
            <a:off x="7935484" y="168775"/>
            <a:ext cx="1810512" cy="96560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anamation</a:t>
            </a:r>
            <a:endParaRPr lang="en-AU" dirty="0"/>
          </a:p>
        </p:txBody>
      </p:sp>
      <p:sp>
        <p:nvSpPr>
          <p:cNvPr id="3" name="Subtitle 2"/>
          <p:cNvSpPr>
            <a:spLocks noGrp="1"/>
          </p:cNvSpPr>
          <p:nvPr>
            <p:ph type="subTitle" idx="1"/>
          </p:nvPr>
        </p:nvSpPr>
        <p:spPr/>
        <p:txBody>
          <a:bodyPr/>
          <a:lstStyle/>
          <a:p>
            <a:endParaRPr lang="en-AU" dirty="0"/>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214282" y="1928802"/>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5857884" y="1785926"/>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642910"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143372" y="-500090"/>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a:off x="214282" y="-642966"/>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859185">
            <a:off x="7806560" y="65999"/>
            <a:ext cx="1810512" cy="96560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47500" lnSpcReduction="20000"/>
          </a:bodyPr>
          <a:lstStyle/>
          <a:p>
            <a:r>
              <a:rPr lang="en-AU" dirty="0" smtClean="0">
                <a:solidFill>
                  <a:schemeClr val="bg2">
                    <a:lumMod val="10000"/>
                  </a:schemeClr>
                </a:solidFill>
              </a:rPr>
              <a:t>Jellyfish can be poisonous. They can come in any shape or size. You can see right through them. If they sting you </a:t>
            </a:r>
            <a:r>
              <a:rPr lang="en-AU" dirty="0" err="1" smtClean="0">
                <a:solidFill>
                  <a:schemeClr val="bg2">
                    <a:lumMod val="10000"/>
                  </a:schemeClr>
                </a:solidFill>
              </a:rPr>
              <a:t>you</a:t>
            </a:r>
            <a:r>
              <a:rPr lang="en-AU" dirty="0" smtClean="0">
                <a:solidFill>
                  <a:schemeClr val="bg2">
                    <a:lumMod val="10000"/>
                  </a:schemeClr>
                </a:solidFill>
              </a:rPr>
              <a:t> could </a:t>
            </a:r>
            <a:r>
              <a:rPr lang="en-AU" dirty="0" smtClean="0">
                <a:solidFill>
                  <a:schemeClr val="bg2">
                    <a:lumMod val="10000"/>
                  </a:schemeClr>
                </a:solidFill>
              </a:rPr>
              <a:t>get badly hurt and you might go to hospital. There called Jellyfish because they are very wobbly and don’t have a backspin. The Jellyfish is pink and allot of different colures. All Jellyfish are very fierce. Some of them can grow up to 40 meters long. Some Jellyfish can light up in different colures and grow up to 120 feet longer than a train. All Jellyfish have allot of stinger cells in their tails.</a:t>
            </a:r>
            <a:endParaRPr lang="en-AU" dirty="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357158" y="1928802"/>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5643570" y="1643050"/>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857224"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143372" y="1214422"/>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a:off x="357158" y="-467008"/>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1241194">
            <a:off x="7684584" y="-139993"/>
            <a:ext cx="1810512" cy="96560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0"/>
            <a:ext cx="7772400" cy="1470025"/>
          </a:xfrm>
        </p:spPr>
        <p:txBody>
          <a:bodyPr/>
          <a:lstStyle/>
          <a:p>
            <a:r>
              <a:rPr lang="en-AU" dirty="0" smtClean="0"/>
              <a:t>Jellyfish </a:t>
            </a:r>
            <a:r>
              <a:rPr lang="en-AU" dirty="0" smtClean="0"/>
              <a:t>animation</a:t>
            </a:r>
            <a:endParaRPr lang="en-AU" dirty="0"/>
          </a:p>
        </p:txBody>
      </p:sp>
      <p:sp>
        <p:nvSpPr>
          <p:cNvPr id="3" name="Subtitle 2"/>
          <p:cNvSpPr>
            <a:spLocks noGrp="1"/>
          </p:cNvSpPr>
          <p:nvPr>
            <p:ph type="subTitle" idx="1"/>
          </p:nvPr>
        </p:nvSpPr>
        <p:spPr/>
        <p:txBody>
          <a:bodyPr>
            <a:normAutofit fontScale="47500" lnSpcReduction="20000"/>
          </a:bodyPr>
          <a:lstStyle/>
          <a:p>
            <a:r>
              <a:rPr lang="en-AU" dirty="0" smtClean="0">
                <a:solidFill>
                  <a:schemeClr val="bg2">
                    <a:lumMod val="10000"/>
                  </a:schemeClr>
                </a:solidFill>
              </a:rPr>
              <a:t>Jellyfish can be poisonous. They can come in any shape or size. You can see right through them. If they sting you </a:t>
            </a:r>
            <a:r>
              <a:rPr lang="en-AU" dirty="0" err="1" smtClean="0">
                <a:solidFill>
                  <a:schemeClr val="bg2">
                    <a:lumMod val="10000"/>
                  </a:schemeClr>
                </a:solidFill>
              </a:rPr>
              <a:t>you</a:t>
            </a:r>
            <a:r>
              <a:rPr lang="en-AU" dirty="0" smtClean="0">
                <a:solidFill>
                  <a:schemeClr val="bg2">
                    <a:lumMod val="10000"/>
                  </a:schemeClr>
                </a:solidFill>
              </a:rPr>
              <a:t> could </a:t>
            </a:r>
            <a:r>
              <a:rPr lang="en-AU" dirty="0" smtClean="0">
                <a:solidFill>
                  <a:schemeClr val="bg2">
                    <a:lumMod val="10000"/>
                  </a:schemeClr>
                </a:solidFill>
              </a:rPr>
              <a:t>get badly hurt and you might go to hospital. There called Jellyfish because they are very wobbly and don’t have a backspin. The Jellyfish is pink and allot of different colures. All Jellyfish are very fierce. Some of them can grow up to 40 meters long. Some Jellyfish can light up in different colures and grow up to 120 feet longer than a train. All Jellyfish have allot of stinger cells in their tails.</a:t>
            </a:r>
            <a:endParaRPr lang="en-AU" dirty="0">
              <a:solidFill>
                <a:schemeClr val="bg2">
                  <a:lumMod val="10000"/>
                </a:schemeClr>
              </a:solidFill>
            </a:endParaRPr>
          </a:p>
        </p:txBody>
      </p:sp>
      <p:pic>
        <p:nvPicPr>
          <p:cNvPr id="1026" name="Picture 2" descr="D:\Users\room17\AppData\Local\Microsoft\Windows\Temporary Internet Files\Content.IE5\9X4J50W5\MC900057218[1].wmf"/>
          <p:cNvPicPr>
            <a:picLocks noChangeAspect="1" noChangeArrowheads="1"/>
          </p:cNvPicPr>
          <p:nvPr/>
        </p:nvPicPr>
        <p:blipFill>
          <a:blip r:embed="rId2" cstate="print"/>
          <a:srcRect/>
          <a:stretch>
            <a:fillRect/>
          </a:stretch>
        </p:blipFill>
        <p:spPr bwMode="auto">
          <a:xfrm>
            <a:off x="500034" y="1857364"/>
            <a:ext cx="1695298" cy="1627632"/>
          </a:xfrm>
          <a:prstGeom prst="rect">
            <a:avLst/>
          </a:prstGeom>
          <a:noFill/>
        </p:spPr>
      </p:pic>
      <p:pic>
        <p:nvPicPr>
          <p:cNvPr id="1027" name="Picture 3" descr="D:\Users\room17\AppData\Local\Microsoft\Windows\Temporary Internet Files\Content.IE5\JYNYOCJ7\MC900358141[1].wmf"/>
          <p:cNvPicPr>
            <a:picLocks noChangeAspect="1" noChangeArrowheads="1"/>
          </p:cNvPicPr>
          <p:nvPr/>
        </p:nvPicPr>
        <p:blipFill>
          <a:blip r:embed="rId3" cstate="print"/>
          <a:srcRect/>
          <a:stretch>
            <a:fillRect/>
          </a:stretch>
        </p:blipFill>
        <p:spPr bwMode="auto">
          <a:xfrm>
            <a:off x="5572132" y="1571612"/>
            <a:ext cx="1806854" cy="1343254"/>
          </a:xfrm>
          <a:prstGeom prst="rect">
            <a:avLst/>
          </a:prstGeom>
          <a:noFill/>
        </p:spPr>
      </p:pic>
      <p:pic>
        <p:nvPicPr>
          <p:cNvPr id="2050" name="Picture 2" descr="C:\Program Files\Microsoft Office\Media\CntCD1\ClipArt6\j0292200.wmf"/>
          <p:cNvPicPr>
            <a:picLocks noChangeAspect="1" noChangeArrowheads="1"/>
          </p:cNvPicPr>
          <p:nvPr/>
        </p:nvPicPr>
        <p:blipFill>
          <a:blip r:embed="rId4" cstate="print"/>
          <a:srcRect/>
          <a:stretch>
            <a:fillRect/>
          </a:stretch>
        </p:blipFill>
        <p:spPr bwMode="auto">
          <a:xfrm>
            <a:off x="857224" y="5319979"/>
            <a:ext cx="1831543" cy="1538021"/>
          </a:xfrm>
          <a:prstGeom prst="rect">
            <a:avLst/>
          </a:prstGeom>
          <a:noFill/>
        </p:spPr>
      </p:pic>
      <p:pic>
        <p:nvPicPr>
          <p:cNvPr id="2051" name="Picture 3" descr="C:\Program Files\Microsoft Office\Media\CntCD1\ClipArt8\j0350273.wmf"/>
          <p:cNvPicPr>
            <a:picLocks noChangeAspect="1" noChangeArrowheads="1"/>
          </p:cNvPicPr>
          <p:nvPr/>
        </p:nvPicPr>
        <p:blipFill>
          <a:blip r:embed="rId5" cstate="print"/>
          <a:srcRect/>
          <a:stretch>
            <a:fillRect/>
          </a:stretch>
        </p:blipFill>
        <p:spPr bwMode="auto">
          <a:xfrm>
            <a:off x="4071934" y="1000108"/>
            <a:ext cx="1060764" cy="1791077"/>
          </a:xfrm>
          <a:prstGeom prst="rect">
            <a:avLst/>
          </a:prstGeom>
          <a:noFill/>
        </p:spPr>
      </p:pic>
      <p:pic>
        <p:nvPicPr>
          <p:cNvPr id="2052" name="Picture 4" descr="C:\Program Files\Microsoft Office\Media\CntCD1\ClipArt8\j0350366.wmf"/>
          <p:cNvPicPr>
            <a:picLocks noChangeAspect="1" noChangeArrowheads="1"/>
          </p:cNvPicPr>
          <p:nvPr/>
        </p:nvPicPr>
        <p:blipFill>
          <a:blip r:embed="rId6" cstate="print"/>
          <a:srcRect/>
          <a:stretch>
            <a:fillRect/>
          </a:stretch>
        </p:blipFill>
        <p:spPr bwMode="auto">
          <a:xfrm>
            <a:off x="642910" y="-467008"/>
            <a:ext cx="1807675" cy="934016"/>
          </a:xfrm>
          <a:prstGeom prst="rect">
            <a:avLst/>
          </a:prstGeom>
          <a:noFill/>
        </p:spPr>
      </p:pic>
      <p:pic>
        <p:nvPicPr>
          <p:cNvPr id="2053" name="Picture 5" descr="D:\Users\room17\AppData\Local\Microsoft\Windows\Temporary Internet Files\Content.IE5\IYSQ70SQ\MC900057625[1].wmf"/>
          <p:cNvPicPr>
            <a:picLocks noChangeAspect="1" noChangeArrowheads="1"/>
          </p:cNvPicPr>
          <p:nvPr/>
        </p:nvPicPr>
        <p:blipFill>
          <a:blip r:embed="rId7" cstate="print"/>
          <a:srcRect/>
          <a:stretch>
            <a:fillRect/>
          </a:stretch>
        </p:blipFill>
        <p:spPr bwMode="auto">
          <a:xfrm rot="20105765">
            <a:off x="7269153" y="134070"/>
            <a:ext cx="1810512" cy="70535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524</Words>
  <Application>Microsoft Office PowerPoint</Application>
  <PresentationFormat>On-screen Show (4:3)</PresentationFormat>
  <Paragraphs>112</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Jellyfish anamation</vt:lpstr>
      <vt:lpstr>Jellyfish anamation</vt:lpstr>
      <vt:lpstr>Jellyfish anamation</vt:lpstr>
      <vt:lpstr>Jellyfish anamation</vt:lpstr>
      <vt:lpstr>Jellyfish anamation</vt:lpstr>
      <vt:lpstr>Jellyfish anamation</vt:lpstr>
      <vt:lpstr>Jellyfish anamation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lpstr>Jellyfish animation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Jellyfish anamation</dc:title>
  <dc:creator>Education</dc:creator>
  <cp:lastModifiedBy>Education</cp:lastModifiedBy>
  <cp:revision>4</cp:revision>
  <dcterms:created xsi:type="dcterms:W3CDTF">2010-08-19T04:42:07Z</dcterms:created>
  <dcterms:modified xsi:type="dcterms:W3CDTF">2010-08-26T02:09:56Z</dcterms:modified>
</cp:coreProperties>
</file>